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1" r:id="rId2"/>
    <p:sldId id="29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0"/>
    <p:restoredTop sz="86375"/>
  </p:normalViewPr>
  <p:slideViewPr>
    <p:cSldViewPr snapToGrid="0" snapToObjects="1">
      <p:cViewPr varScale="1">
        <p:scale>
          <a:sx n="100" d="100"/>
          <a:sy n="100" d="100"/>
        </p:scale>
        <p:origin x="94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6" d="100"/>
          <a:sy n="166" d="100"/>
        </p:scale>
        <p:origin x="663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785E89-B66C-45B8-A952-74980C7D1110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BFB98603-1AD9-4FC2-BDD3-D86BACE20BB3}">
      <dgm:prSet phldrT="[Texte]" custT="1"/>
      <dgm:spPr/>
      <dgm:t>
        <a:bodyPr/>
        <a:lstStyle/>
        <a:p>
          <a:r>
            <a:rPr lang="fr-FR" sz="3200" dirty="0" smtClean="0">
              <a:latin typeface="Raleway" pitchFamily="2" charset="0"/>
            </a:rPr>
            <a:t>Tous les établissements de l’association</a:t>
          </a:r>
          <a:endParaRPr lang="fr-FR" sz="3200" b="1" dirty="0">
            <a:latin typeface="Raleway" pitchFamily="2" charset="0"/>
          </a:endParaRPr>
        </a:p>
      </dgm:t>
    </dgm:pt>
    <dgm:pt modelId="{5A4D3913-EBA8-4C6B-B74A-6569BB4C9C4E}" type="parTrans" cxnId="{E732CADF-B4EB-45E2-931A-970F4ACF4455}">
      <dgm:prSet/>
      <dgm:spPr/>
      <dgm:t>
        <a:bodyPr/>
        <a:lstStyle/>
        <a:p>
          <a:endParaRPr lang="fr-FR"/>
        </a:p>
      </dgm:t>
    </dgm:pt>
    <dgm:pt modelId="{F26CB4B0-D55C-4FA0-A4F2-E9962FE90A96}" type="sibTrans" cxnId="{E732CADF-B4EB-45E2-931A-970F4ACF4455}">
      <dgm:prSet/>
      <dgm:spPr/>
      <dgm:t>
        <a:bodyPr/>
        <a:lstStyle/>
        <a:p>
          <a:endParaRPr lang="fr-FR"/>
        </a:p>
      </dgm:t>
    </dgm:pt>
    <dgm:pt modelId="{F58496FB-0D34-4A60-8F3A-05D47DD4C52B}">
      <dgm:prSet phldrT="[Texte]"/>
      <dgm:spPr/>
      <dgm:t>
        <a:bodyPr/>
        <a:lstStyle/>
        <a:p>
          <a:r>
            <a:rPr lang="fr-FR" dirty="0" smtClean="0">
              <a:latin typeface="Raleway" pitchFamily="2" charset="0"/>
            </a:rPr>
            <a:t>Un référentiel et au moins </a:t>
          </a:r>
          <a:r>
            <a:rPr lang="fr-FR" smtClean="0">
              <a:latin typeface="Raleway" pitchFamily="2" charset="0"/>
            </a:rPr>
            <a:t>4 comités </a:t>
          </a:r>
          <a:r>
            <a:rPr lang="fr-FR" dirty="0" smtClean="0">
              <a:latin typeface="Raleway" pitchFamily="2" charset="0"/>
            </a:rPr>
            <a:t>de pilotage</a:t>
          </a:r>
          <a:endParaRPr lang="fr-FR" dirty="0">
            <a:latin typeface="Raleway" pitchFamily="2" charset="0"/>
          </a:endParaRPr>
        </a:p>
      </dgm:t>
    </dgm:pt>
    <dgm:pt modelId="{4D8D2154-BD99-4BCD-9D0D-5991617BCD78}" type="parTrans" cxnId="{5EEF7D7B-37DB-4CF5-81A4-044D93CF90DC}">
      <dgm:prSet/>
      <dgm:spPr/>
      <dgm:t>
        <a:bodyPr/>
        <a:lstStyle/>
        <a:p>
          <a:endParaRPr lang="fr-FR"/>
        </a:p>
      </dgm:t>
    </dgm:pt>
    <dgm:pt modelId="{94925651-B72A-4B1C-B78A-781D2BB8DF73}" type="sibTrans" cxnId="{5EEF7D7B-37DB-4CF5-81A4-044D93CF90DC}">
      <dgm:prSet/>
      <dgm:spPr/>
      <dgm:t>
        <a:bodyPr/>
        <a:lstStyle/>
        <a:p>
          <a:endParaRPr lang="fr-FR"/>
        </a:p>
      </dgm:t>
    </dgm:pt>
    <dgm:pt modelId="{CB30B9E5-38FA-4D88-B28D-28DE5266146B}">
      <dgm:prSet phldrT="[Texte]"/>
      <dgm:spPr/>
      <dgm:t>
        <a:bodyPr/>
        <a:lstStyle/>
        <a:p>
          <a:r>
            <a:rPr lang="fr-FR" dirty="0" smtClean="0">
              <a:latin typeface="Raleway" pitchFamily="2" charset="0"/>
            </a:rPr>
            <a:t>Une maquette de rapport d’évaluation </a:t>
          </a:r>
          <a:endParaRPr lang="fr-FR" dirty="0">
            <a:latin typeface="Raleway" pitchFamily="2" charset="0"/>
          </a:endParaRPr>
        </a:p>
      </dgm:t>
    </dgm:pt>
    <dgm:pt modelId="{96C65558-6623-4A88-801A-ABA130C5FAFE}" type="parTrans" cxnId="{6A6EB359-1AFA-40C4-88B6-F70EF91DB8C0}">
      <dgm:prSet/>
      <dgm:spPr/>
      <dgm:t>
        <a:bodyPr/>
        <a:lstStyle/>
        <a:p>
          <a:endParaRPr lang="fr-FR"/>
        </a:p>
      </dgm:t>
    </dgm:pt>
    <dgm:pt modelId="{EFE4075C-B51C-47B4-9B36-75DDCD23FAF4}" type="sibTrans" cxnId="{6A6EB359-1AFA-40C4-88B6-F70EF91DB8C0}">
      <dgm:prSet/>
      <dgm:spPr/>
      <dgm:t>
        <a:bodyPr/>
        <a:lstStyle/>
        <a:p>
          <a:endParaRPr lang="fr-FR"/>
        </a:p>
      </dgm:t>
    </dgm:pt>
    <dgm:pt modelId="{D1B60113-5C3A-4752-B471-7A5F2ACE7677}" type="pres">
      <dgm:prSet presAssocID="{F2785E89-B66C-45B8-A952-74980C7D1110}" presName="CompostProcess" presStyleCnt="0">
        <dgm:presLayoutVars>
          <dgm:dir/>
          <dgm:resizeHandles val="exact"/>
        </dgm:presLayoutVars>
      </dgm:prSet>
      <dgm:spPr/>
    </dgm:pt>
    <dgm:pt modelId="{3E64DF23-0828-4A36-83DA-781D3ADBC293}" type="pres">
      <dgm:prSet presAssocID="{F2785E89-B66C-45B8-A952-74980C7D1110}" presName="arrow" presStyleLbl="bgShp" presStyleIdx="0" presStyleCnt="1"/>
      <dgm:spPr/>
    </dgm:pt>
    <dgm:pt modelId="{EDBFABED-94BB-4988-A790-0343D77084EF}" type="pres">
      <dgm:prSet presAssocID="{F2785E89-B66C-45B8-A952-74980C7D1110}" presName="linearProcess" presStyleCnt="0"/>
      <dgm:spPr/>
    </dgm:pt>
    <dgm:pt modelId="{FF1014F3-F1E5-4767-B29F-A04929CE8F8B}" type="pres">
      <dgm:prSet presAssocID="{BFB98603-1AD9-4FC2-BDD3-D86BACE20BB3}" presName="textNode" presStyleLbl="node1" presStyleIdx="0" presStyleCnt="3" custLinFactX="-8487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0D1DA7-A35F-45BB-B05D-C3F3D00EF694}" type="pres">
      <dgm:prSet presAssocID="{F26CB4B0-D55C-4FA0-A4F2-E9962FE90A96}" presName="sibTrans" presStyleCnt="0"/>
      <dgm:spPr/>
    </dgm:pt>
    <dgm:pt modelId="{4F28EFA6-8F70-4420-A4FF-B6CC4087CA31}" type="pres">
      <dgm:prSet presAssocID="{F58496FB-0D34-4A60-8F3A-05D47DD4C52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BDFD38-3270-4C97-AEF5-08DCEF3593F2}" type="pres">
      <dgm:prSet presAssocID="{94925651-B72A-4B1C-B78A-781D2BB8DF73}" presName="sibTrans" presStyleCnt="0"/>
      <dgm:spPr/>
    </dgm:pt>
    <dgm:pt modelId="{09BF9935-CA86-4AA6-B168-2DC5BCB39606}" type="pres">
      <dgm:prSet presAssocID="{CB30B9E5-38FA-4D88-B28D-28DE5266146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6EB359-1AFA-40C4-88B6-F70EF91DB8C0}" srcId="{F2785E89-B66C-45B8-A952-74980C7D1110}" destId="{CB30B9E5-38FA-4D88-B28D-28DE5266146B}" srcOrd="2" destOrd="0" parTransId="{96C65558-6623-4A88-801A-ABA130C5FAFE}" sibTransId="{EFE4075C-B51C-47B4-9B36-75DDCD23FAF4}"/>
    <dgm:cxn modelId="{6C0DC132-FCA3-481D-891F-DE6BBDAC31D1}" type="presOf" srcId="{F58496FB-0D34-4A60-8F3A-05D47DD4C52B}" destId="{4F28EFA6-8F70-4420-A4FF-B6CC4087CA31}" srcOrd="0" destOrd="0" presId="urn:microsoft.com/office/officeart/2005/8/layout/hProcess9"/>
    <dgm:cxn modelId="{E732CADF-B4EB-45E2-931A-970F4ACF4455}" srcId="{F2785E89-B66C-45B8-A952-74980C7D1110}" destId="{BFB98603-1AD9-4FC2-BDD3-D86BACE20BB3}" srcOrd="0" destOrd="0" parTransId="{5A4D3913-EBA8-4C6B-B74A-6569BB4C9C4E}" sibTransId="{F26CB4B0-D55C-4FA0-A4F2-E9962FE90A96}"/>
    <dgm:cxn modelId="{8F7782C0-44EB-484A-AC94-6A2C738ADA33}" type="presOf" srcId="{CB30B9E5-38FA-4D88-B28D-28DE5266146B}" destId="{09BF9935-CA86-4AA6-B168-2DC5BCB39606}" srcOrd="0" destOrd="0" presId="urn:microsoft.com/office/officeart/2005/8/layout/hProcess9"/>
    <dgm:cxn modelId="{5EEF7D7B-37DB-4CF5-81A4-044D93CF90DC}" srcId="{F2785E89-B66C-45B8-A952-74980C7D1110}" destId="{F58496FB-0D34-4A60-8F3A-05D47DD4C52B}" srcOrd="1" destOrd="0" parTransId="{4D8D2154-BD99-4BCD-9D0D-5991617BCD78}" sibTransId="{94925651-B72A-4B1C-B78A-781D2BB8DF73}"/>
    <dgm:cxn modelId="{27471285-E513-4348-8B0C-6F42A18FD8E3}" type="presOf" srcId="{BFB98603-1AD9-4FC2-BDD3-D86BACE20BB3}" destId="{FF1014F3-F1E5-4767-B29F-A04929CE8F8B}" srcOrd="0" destOrd="0" presId="urn:microsoft.com/office/officeart/2005/8/layout/hProcess9"/>
    <dgm:cxn modelId="{F2D70293-7036-49D3-AAD8-246A9E8E9739}" type="presOf" srcId="{F2785E89-B66C-45B8-A952-74980C7D1110}" destId="{D1B60113-5C3A-4752-B471-7A5F2ACE7677}" srcOrd="0" destOrd="0" presId="urn:microsoft.com/office/officeart/2005/8/layout/hProcess9"/>
    <dgm:cxn modelId="{36F271FE-D6DD-4840-BE84-35556F8C7BAB}" type="presParOf" srcId="{D1B60113-5C3A-4752-B471-7A5F2ACE7677}" destId="{3E64DF23-0828-4A36-83DA-781D3ADBC293}" srcOrd="0" destOrd="0" presId="urn:microsoft.com/office/officeart/2005/8/layout/hProcess9"/>
    <dgm:cxn modelId="{9D1DC2E6-F7C1-4150-810B-401B4ED74C85}" type="presParOf" srcId="{D1B60113-5C3A-4752-B471-7A5F2ACE7677}" destId="{EDBFABED-94BB-4988-A790-0343D77084EF}" srcOrd="1" destOrd="0" presId="urn:microsoft.com/office/officeart/2005/8/layout/hProcess9"/>
    <dgm:cxn modelId="{BA5F9196-F612-4460-A32F-A72F03583646}" type="presParOf" srcId="{EDBFABED-94BB-4988-A790-0343D77084EF}" destId="{FF1014F3-F1E5-4767-B29F-A04929CE8F8B}" srcOrd="0" destOrd="0" presId="urn:microsoft.com/office/officeart/2005/8/layout/hProcess9"/>
    <dgm:cxn modelId="{4BACAB8F-286B-4DE6-BD58-1B306D836444}" type="presParOf" srcId="{EDBFABED-94BB-4988-A790-0343D77084EF}" destId="{B40D1DA7-A35F-45BB-B05D-C3F3D00EF694}" srcOrd="1" destOrd="0" presId="urn:microsoft.com/office/officeart/2005/8/layout/hProcess9"/>
    <dgm:cxn modelId="{6F5BB1B3-4115-4FC6-B0A2-C6F47D984729}" type="presParOf" srcId="{EDBFABED-94BB-4988-A790-0343D77084EF}" destId="{4F28EFA6-8F70-4420-A4FF-B6CC4087CA31}" srcOrd="2" destOrd="0" presId="urn:microsoft.com/office/officeart/2005/8/layout/hProcess9"/>
    <dgm:cxn modelId="{2247E9D2-F96F-4A22-AA44-FF1CA03EF6C0}" type="presParOf" srcId="{EDBFABED-94BB-4988-A790-0343D77084EF}" destId="{A4BDFD38-3270-4C97-AEF5-08DCEF3593F2}" srcOrd="3" destOrd="0" presId="urn:microsoft.com/office/officeart/2005/8/layout/hProcess9"/>
    <dgm:cxn modelId="{24F1ADD1-7DF0-410D-9450-195AF6BA3CD8}" type="presParOf" srcId="{EDBFABED-94BB-4988-A790-0343D77084EF}" destId="{09BF9935-CA86-4AA6-B168-2DC5BCB3960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785E89-B66C-45B8-A952-74980C7D1110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58496FB-0D34-4A60-8F3A-05D47DD4C52B}">
      <dgm:prSet phldrT="[Texte]"/>
      <dgm:spPr/>
      <dgm:t>
        <a:bodyPr/>
        <a:lstStyle/>
        <a:p>
          <a:r>
            <a:rPr lang="fr-FR" dirty="0" smtClean="0">
              <a:latin typeface="Raleway" pitchFamily="2" charset="0"/>
            </a:rPr>
            <a:t>PHASE D’EVALUATION</a:t>
          </a:r>
          <a:endParaRPr lang="fr-FR" dirty="0">
            <a:latin typeface="Raleway" pitchFamily="2" charset="0"/>
          </a:endParaRPr>
        </a:p>
      </dgm:t>
    </dgm:pt>
    <dgm:pt modelId="{4D8D2154-BD99-4BCD-9D0D-5991617BCD78}" type="parTrans" cxnId="{5EEF7D7B-37DB-4CF5-81A4-044D93CF90DC}">
      <dgm:prSet/>
      <dgm:spPr/>
      <dgm:t>
        <a:bodyPr/>
        <a:lstStyle/>
        <a:p>
          <a:endParaRPr lang="fr-FR"/>
        </a:p>
      </dgm:t>
    </dgm:pt>
    <dgm:pt modelId="{94925651-B72A-4B1C-B78A-781D2BB8DF73}" type="sibTrans" cxnId="{5EEF7D7B-37DB-4CF5-81A4-044D93CF90DC}">
      <dgm:prSet/>
      <dgm:spPr/>
      <dgm:t>
        <a:bodyPr/>
        <a:lstStyle/>
        <a:p>
          <a:endParaRPr lang="fr-FR"/>
        </a:p>
      </dgm:t>
    </dgm:pt>
    <dgm:pt modelId="{CB30B9E5-38FA-4D88-B28D-28DE5266146B}">
      <dgm:prSet phldrT="[Texte]"/>
      <dgm:spPr/>
      <dgm:t>
        <a:bodyPr/>
        <a:lstStyle/>
        <a:p>
          <a:r>
            <a:rPr lang="fr-FR" dirty="0" smtClean="0">
              <a:latin typeface="Raleway" pitchFamily="2" charset="0"/>
            </a:rPr>
            <a:t>PHASE DE FINALISATION </a:t>
          </a:r>
          <a:endParaRPr lang="fr-FR" dirty="0">
            <a:latin typeface="Raleway" pitchFamily="2" charset="0"/>
          </a:endParaRPr>
        </a:p>
      </dgm:t>
    </dgm:pt>
    <dgm:pt modelId="{96C65558-6623-4A88-801A-ABA130C5FAFE}" type="parTrans" cxnId="{6A6EB359-1AFA-40C4-88B6-F70EF91DB8C0}">
      <dgm:prSet/>
      <dgm:spPr/>
      <dgm:t>
        <a:bodyPr/>
        <a:lstStyle/>
        <a:p>
          <a:endParaRPr lang="fr-FR"/>
        </a:p>
      </dgm:t>
    </dgm:pt>
    <dgm:pt modelId="{EFE4075C-B51C-47B4-9B36-75DDCD23FAF4}" type="sibTrans" cxnId="{6A6EB359-1AFA-40C4-88B6-F70EF91DB8C0}">
      <dgm:prSet/>
      <dgm:spPr/>
      <dgm:t>
        <a:bodyPr/>
        <a:lstStyle/>
        <a:p>
          <a:endParaRPr lang="fr-FR"/>
        </a:p>
      </dgm:t>
    </dgm:pt>
    <dgm:pt modelId="{BFB98603-1AD9-4FC2-BDD3-D86BACE20BB3}">
      <dgm:prSet phldrT="[Texte]" custT="1"/>
      <dgm:spPr/>
      <dgm:t>
        <a:bodyPr/>
        <a:lstStyle/>
        <a:p>
          <a:r>
            <a:rPr lang="fr-FR" sz="2800" dirty="0" smtClean="0">
              <a:latin typeface="Raleway" pitchFamily="2" charset="0"/>
            </a:rPr>
            <a:t>PHASE PREPARATOIRE</a:t>
          </a:r>
          <a:endParaRPr lang="fr-FR" sz="2800" b="1" dirty="0">
            <a:latin typeface="Raleway" pitchFamily="2" charset="0"/>
          </a:endParaRPr>
        </a:p>
      </dgm:t>
    </dgm:pt>
    <dgm:pt modelId="{F26CB4B0-D55C-4FA0-A4F2-E9962FE90A96}" type="sibTrans" cxnId="{E732CADF-B4EB-45E2-931A-970F4ACF4455}">
      <dgm:prSet/>
      <dgm:spPr/>
      <dgm:t>
        <a:bodyPr/>
        <a:lstStyle/>
        <a:p>
          <a:endParaRPr lang="fr-FR"/>
        </a:p>
      </dgm:t>
    </dgm:pt>
    <dgm:pt modelId="{5A4D3913-EBA8-4C6B-B74A-6569BB4C9C4E}" type="parTrans" cxnId="{E732CADF-B4EB-45E2-931A-970F4ACF4455}">
      <dgm:prSet/>
      <dgm:spPr/>
      <dgm:t>
        <a:bodyPr/>
        <a:lstStyle/>
        <a:p>
          <a:endParaRPr lang="fr-FR"/>
        </a:p>
      </dgm:t>
    </dgm:pt>
    <dgm:pt modelId="{D1B60113-5C3A-4752-B471-7A5F2ACE7677}" type="pres">
      <dgm:prSet presAssocID="{F2785E89-B66C-45B8-A952-74980C7D1110}" presName="CompostProcess" presStyleCnt="0">
        <dgm:presLayoutVars>
          <dgm:dir/>
          <dgm:resizeHandles val="exact"/>
        </dgm:presLayoutVars>
      </dgm:prSet>
      <dgm:spPr/>
    </dgm:pt>
    <dgm:pt modelId="{3E64DF23-0828-4A36-83DA-781D3ADBC293}" type="pres">
      <dgm:prSet presAssocID="{F2785E89-B66C-45B8-A952-74980C7D1110}" presName="arrow" presStyleLbl="bgShp" presStyleIdx="0" presStyleCnt="1"/>
      <dgm:spPr/>
    </dgm:pt>
    <dgm:pt modelId="{EDBFABED-94BB-4988-A790-0343D77084EF}" type="pres">
      <dgm:prSet presAssocID="{F2785E89-B66C-45B8-A952-74980C7D1110}" presName="linearProcess" presStyleCnt="0"/>
      <dgm:spPr/>
    </dgm:pt>
    <dgm:pt modelId="{FF1014F3-F1E5-4767-B29F-A04929CE8F8B}" type="pres">
      <dgm:prSet presAssocID="{BFB98603-1AD9-4FC2-BDD3-D86BACE20BB3}" presName="textNode" presStyleLbl="node1" presStyleIdx="0" presStyleCnt="3" custLinFactX="-8487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0D1DA7-A35F-45BB-B05D-C3F3D00EF694}" type="pres">
      <dgm:prSet presAssocID="{F26CB4B0-D55C-4FA0-A4F2-E9962FE90A96}" presName="sibTrans" presStyleCnt="0"/>
      <dgm:spPr/>
    </dgm:pt>
    <dgm:pt modelId="{4F28EFA6-8F70-4420-A4FF-B6CC4087CA31}" type="pres">
      <dgm:prSet presAssocID="{F58496FB-0D34-4A60-8F3A-05D47DD4C52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BDFD38-3270-4C97-AEF5-08DCEF3593F2}" type="pres">
      <dgm:prSet presAssocID="{94925651-B72A-4B1C-B78A-781D2BB8DF73}" presName="sibTrans" presStyleCnt="0"/>
      <dgm:spPr/>
    </dgm:pt>
    <dgm:pt modelId="{09BF9935-CA86-4AA6-B168-2DC5BCB39606}" type="pres">
      <dgm:prSet presAssocID="{CB30B9E5-38FA-4D88-B28D-28DE5266146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DBC431F-09CA-4359-A49B-FBF2EAFE432B}" type="presOf" srcId="{CB30B9E5-38FA-4D88-B28D-28DE5266146B}" destId="{09BF9935-CA86-4AA6-B168-2DC5BCB39606}" srcOrd="0" destOrd="0" presId="urn:microsoft.com/office/officeart/2005/8/layout/hProcess9"/>
    <dgm:cxn modelId="{4C4087C2-8C6E-4B04-9A0A-632DEBBF47FC}" type="presOf" srcId="{F58496FB-0D34-4A60-8F3A-05D47DD4C52B}" destId="{4F28EFA6-8F70-4420-A4FF-B6CC4087CA31}" srcOrd="0" destOrd="0" presId="urn:microsoft.com/office/officeart/2005/8/layout/hProcess9"/>
    <dgm:cxn modelId="{6A6EB359-1AFA-40C4-88B6-F70EF91DB8C0}" srcId="{F2785E89-B66C-45B8-A952-74980C7D1110}" destId="{CB30B9E5-38FA-4D88-B28D-28DE5266146B}" srcOrd="2" destOrd="0" parTransId="{96C65558-6623-4A88-801A-ABA130C5FAFE}" sibTransId="{EFE4075C-B51C-47B4-9B36-75DDCD23FAF4}"/>
    <dgm:cxn modelId="{828A77DE-98E5-4A1D-857F-D1C2CC8BF745}" type="presOf" srcId="{F2785E89-B66C-45B8-A952-74980C7D1110}" destId="{D1B60113-5C3A-4752-B471-7A5F2ACE7677}" srcOrd="0" destOrd="0" presId="urn:microsoft.com/office/officeart/2005/8/layout/hProcess9"/>
    <dgm:cxn modelId="{80ADEA51-0C77-4176-87F3-0F3FC2966A68}" type="presOf" srcId="{BFB98603-1AD9-4FC2-BDD3-D86BACE20BB3}" destId="{FF1014F3-F1E5-4767-B29F-A04929CE8F8B}" srcOrd="0" destOrd="0" presId="urn:microsoft.com/office/officeart/2005/8/layout/hProcess9"/>
    <dgm:cxn modelId="{E732CADF-B4EB-45E2-931A-970F4ACF4455}" srcId="{F2785E89-B66C-45B8-A952-74980C7D1110}" destId="{BFB98603-1AD9-4FC2-BDD3-D86BACE20BB3}" srcOrd="0" destOrd="0" parTransId="{5A4D3913-EBA8-4C6B-B74A-6569BB4C9C4E}" sibTransId="{F26CB4B0-D55C-4FA0-A4F2-E9962FE90A96}"/>
    <dgm:cxn modelId="{5EEF7D7B-37DB-4CF5-81A4-044D93CF90DC}" srcId="{F2785E89-B66C-45B8-A952-74980C7D1110}" destId="{F58496FB-0D34-4A60-8F3A-05D47DD4C52B}" srcOrd="1" destOrd="0" parTransId="{4D8D2154-BD99-4BCD-9D0D-5991617BCD78}" sibTransId="{94925651-B72A-4B1C-B78A-781D2BB8DF73}"/>
    <dgm:cxn modelId="{738B4C00-B466-46CE-AD95-188568AA814C}" type="presParOf" srcId="{D1B60113-5C3A-4752-B471-7A5F2ACE7677}" destId="{3E64DF23-0828-4A36-83DA-781D3ADBC293}" srcOrd="0" destOrd="0" presId="urn:microsoft.com/office/officeart/2005/8/layout/hProcess9"/>
    <dgm:cxn modelId="{933EC4E1-ADD3-4ECE-8919-CC6DDB10EE65}" type="presParOf" srcId="{D1B60113-5C3A-4752-B471-7A5F2ACE7677}" destId="{EDBFABED-94BB-4988-A790-0343D77084EF}" srcOrd="1" destOrd="0" presId="urn:microsoft.com/office/officeart/2005/8/layout/hProcess9"/>
    <dgm:cxn modelId="{CC4A9CC1-C40D-44F0-A7CA-664EDA4002D8}" type="presParOf" srcId="{EDBFABED-94BB-4988-A790-0343D77084EF}" destId="{FF1014F3-F1E5-4767-B29F-A04929CE8F8B}" srcOrd="0" destOrd="0" presId="urn:microsoft.com/office/officeart/2005/8/layout/hProcess9"/>
    <dgm:cxn modelId="{43B8402A-BE6D-4696-8DE6-4183E25B6CE1}" type="presParOf" srcId="{EDBFABED-94BB-4988-A790-0343D77084EF}" destId="{B40D1DA7-A35F-45BB-B05D-C3F3D00EF694}" srcOrd="1" destOrd="0" presId="urn:microsoft.com/office/officeart/2005/8/layout/hProcess9"/>
    <dgm:cxn modelId="{E8C5D6EA-9029-4CD8-B2D7-005361656579}" type="presParOf" srcId="{EDBFABED-94BB-4988-A790-0343D77084EF}" destId="{4F28EFA6-8F70-4420-A4FF-B6CC4087CA31}" srcOrd="2" destOrd="0" presId="urn:microsoft.com/office/officeart/2005/8/layout/hProcess9"/>
    <dgm:cxn modelId="{CDDD8432-A8FA-4A4E-8615-5721C28275D0}" type="presParOf" srcId="{EDBFABED-94BB-4988-A790-0343D77084EF}" destId="{A4BDFD38-3270-4C97-AEF5-08DCEF3593F2}" srcOrd="3" destOrd="0" presId="urn:microsoft.com/office/officeart/2005/8/layout/hProcess9"/>
    <dgm:cxn modelId="{BC529D04-771D-4120-8D2C-0F9A952E6605}" type="presParOf" srcId="{EDBFABED-94BB-4988-A790-0343D77084EF}" destId="{09BF9935-CA86-4AA6-B168-2DC5BCB3960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4DF23-0828-4A36-83DA-781D3ADBC293}">
      <dsp:nvSpPr>
        <dsp:cNvPr id="0" name=""/>
        <dsp:cNvSpPr/>
      </dsp:nvSpPr>
      <dsp:spPr>
        <a:xfrm>
          <a:off x="861899" y="0"/>
          <a:ext cx="9768193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014F3-F1E5-4767-B29F-A04929CE8F8B}">
      <dsp:nvSpPr>
        <dsp:cNvPr id="0" name=""/>
        <dsp:cNvSpPr/>
      </dsp:nvSpPr>
      <dsp:spPr>
        <a:xfrm>
          <a:off x="0" y="1305401"/>
          <a:ext cx="3698984" cy="1740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>
              <a:latin typeface="Raleway" pitchFamily="2" charset="0"/>
            </a:rPr>
            <a:t>Tous les établissements de l’association</a:t>
          </a:r>
          <a:endParaRPr lang="fr-FR" sz="3200" b="1" kern="1200" dirty="0">
            <a:latin typeface="Raleway" pitchFamily="2" charset="0"/>
          </a:endParaRPr>
        </a:p>
      </dsp:txBody>
      <dsp:txXfrm>
        <a:off x="84966" y="1390367"/>
        <a:ext cx="3529052" cy="1570603"/>
      </dsp:txXfrm>
    </dsp:sp>
    <dsp:sp modelId="{4F28EFA6-8F70-4420-A4FF-B6CC4087CA31}">
      <dsp:nvSpPr>
        <dsp:cNvPr id="0" name=""/>
        <dsp:cNvSpPr/>
      </dsp:nvSpPr>
      <dsp:spPr>
        <a:xfrm>
          <a:off x="3896503" y="1305401"/>
          <a:ext cx="3698984" cy="1740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latin typeface="Raleway" pitchFamily="2" charset="0"/>
            </a:rPr>
            <a:t>Un référentiel et au moins </a:t>
          </a:r>
          <a:r>
            <a:rPr lang="fr-FR" sz="2900" kern="1200" smtClean="0">
              <a:latin typeface="Raleway" pitchFamily="2" charset="0"/>
            </a:rPr>
            <a:t>4 comités </a:t>
          </a:r>
          <a:r>
            <a:rPr lang="fr-FR" sz="2900" kern="1200" dirty="0" smtClean="0">
              <a:latin typeface="Raleway" pitchFamily="2" charset="0"/>
            </a:rPr>
            <a:t>de pilotage</a:t>
          </a:r>
          <a:endParaRPr lang="fr-FR" sz="2900" kern="1200" dirty="0">
            <a:latin typeface="Raleway" pitchFamily="2" charset="0"/>
          </a:endParaRPr>
        </a:p>
      </dsp:txBody>
      <dsp:txXfrm>
        <a:off x="3981469" y="1390367"/>
        <a:ext cx="3529052" cy="1570603"/>
      </dsp:txXfrm>
    </dsp:sp>
    <dsp:sp modelId="{09BF9935-CA86-4AA6-B168-2DC5BCB39606}">
      <dsp:nvSpPr>
        <dsp:cNvPr id="0" name=""/>
        <dsp:cNvSpPr/>
      </dsp:nvSpPr>
      <dsp:spPr>
        <a:xfrm>
          <a:off x="7780662" y="1305401"/>
          <a:ext cx="3698984" cy="1740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latin typeface="Raleway" pitchFamily="2" charset="0"/>
            </a:rPr>
            <a:t>Une maquette de rapport d’évaluation </a:t>
          </a:r>
          <a:endParaRPr lang="fr-FR" sz="2900" kern="1200" dirty="0">
            <a:latin typeface="Raleway" pitchFamily="2" charset="0"/>
          </a:endParaRPr>
        </a:p>
      </dsp:txBody>
      <dsp:txXfrm>
        <a:off x="7865628" y="1390367"/>
        <a:ext cx="3529052" cy="157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4DF23-0828-4A36-83DA-781D3ADBC293}">
      <dsp:nvSpPr>
        <dsp:cNvPr id="0" name=""/>
        <dsp:cNvSpPr/>
      </dsp:nvSpPr>
      <dsp:spPr>
        <a:xfrm>
          <a:off x="861899" y="0"/>
          <a:ext cx="9768193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014F3-F1E5-4767-B29F-A04929CE8F8B}">
      <dsp:nvSpPr>
        <dsp:cNvPr id="0" name=""/>
        <dsp:cNvSpPr/>
      </dsp:nvSpPr>
      <dsp:spPr>
        <a:xfrm>
          <a:off x="0" y="1305401"/>
          <a:ext cx="3692163" cy="1740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latin typeface="Raleway" pitchFamily="2" charset="0"/>
            </a:rPr>
            <a:t>PHASE PREPARATOIRE</a:t>
          </a:r>
          <a:endParaRPr lang="fr-FR" sz="2800" b="1" kern="1200" dirty="0">
            <a:latin typeface="Raleway" pitchFamily="2" charset="0"/>
          </a:endParaRPr>
        </a:p>
      </dsp:txBody>
      <dsp:txXfrm>
        <a:off x="84966" y="1390367"/>
        <a:ext cx="3522231" cy="1570603"/>
      </dsp:txXfrm>
    </dsp:sp>
    <dsp:sp modelId="{4F28EFA6-8F70-4420-A4FF-B6CC4087CA31}">
      <dsp:nvSpPr>
        <dsp:cNvPr id="0" name=""/>
        <dsp:cNvSpPr/>
      </dsp:nvSpPr>
      <dsp:spPr>
        <a:xfrm>
          <a:off x="3899914" y="1305401"/>
          <a:ext cx="3692163" cy="1740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>
              <a:latin typeface="Raleway" pitchFamily="2" charset="0"/>
            </a:rPr>
            <a:t>PHASE D’EVALUATION</a:t>
          </a:r>
          <a:endParaRPr lang="fr-FR" sz="3500" kern="1200" dirty="0">
            <a:latin typeface="Raleway" pitchFamily="2" charset="0"/>
          </a:endParaRPr>
        </a:p>
      </dsp:txBody>
      <dsp:txXfrm>
        <a:off x="3984880" y="1390367"/>
        <a:ext cx="3522231" cy="1570603"/>
      </dsp:txXfrm>
    </dsp:sp>
    <dsp:sp modelId="{09BF9935-CA86-4AA6-B168-2DC5BCB39606}">
      <dsp:nvSpPr>
        <dsp:cNvPr id="0" name=""/>
        <dsp:cNvSpPr/>
      </dsp:nvSpPr>
      <dsp:spPr>
        <a:xfrm>
          <a:off x="7794085" y="1305401"/>
          <a:ext cx="3692163" cy="1740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>
              <a:latin typeface="Raleway" pitchFamily="2" charset="0"/>
            </a:rPr>
            <a:t>PHASE DE FINALISATION </a:t>
          </a:r>
          <a:endParaRPr lang="fr-FR" sz="3500" kern="1200" dirty="0">
            <a:latin typeface="Raleway" pitchFamily="2" charset="0"/>
          </a:endParaRPr>
        </a:p>
      </dsp:txBody>
      <dsp:txXfrm>
        <a:off x="7879051" y="1390367"/>
        <a:ext cx="3522231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FEA6EB0-5C1E-2747-908B-DC83822B83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745555-C75B-A442-85AA-39C2CC4A38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2628C-6913-664D-8A77-DC8163A4EEE3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7E8330-EC80-9947-AB8B-7B31044572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8AE80E-FF91-BD40-95B9-592963C3D1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968A7-1B63-F84D-BCB7-45362E3606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12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5F6F-F712-7C4B-A73A-DBA9A91BBBFB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DB336-C26B-8540-9760-27A9669105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58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BD02B4-6610-9B4E-AC5A-9D91E85D8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100C79-73B2-3948-934B-EF920A940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F5643-A014-CC43-B6CA-5AAA1CDB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CA6E67-E5B1-9048-A3D6-2CE44C64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10B757-0D70-A745-8666-12C723C6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98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D829-40E4-2949-8785-1D60E8F7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C5065-FD32-8D41-9C80-8D97AC0AC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C89D05-3B55-4041-ADC8-D39AFFC4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A7FF61-63BB-FC42-8F8C-261E0610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DDD63-8637-1A4D-8770-200E1C8F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5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D30AA0-75A4-AB47-8436-8696E32B4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B13FDFF-F36F-B24C-841B-42D3154FB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D1F40-A5F6-C744-966D-5A6B8699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3FEB9-23C8-484C-BC48-62C90532E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062C8C-6BD7-DD47-AC9D-DA8FD126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50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64D7D-9A63-1E4C-B383-192153CA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3CAE-9878-1E43-AF1E-672CA3D31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823A49-2FDC-4B44-9835-51EF41DB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21D486-DD2A-4D40-9E6B-11187DC1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819BEC-BDF9-F549-9A80-449ECB14D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62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4819E1-BD1D-F44D-90D9-578F9ECB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F7C7E7-28FB-CD4B-A532-A874852DB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9C5B35-7C5F-8A45-84FF-D53299E9B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826E58-DBBB-794A-BC8B-676BA39C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8F4102-160F-5043-8F22-8244FC08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74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218A1-D616-414E-A91E-7F91D361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6399A6-806C-4F46-B5DD-EA8CC1C42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A63B05-3508-0140-8D03-311BC356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320ABD-5032-1B4F-843C-0FAEE85F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6EC455-A406-BD4C-883C-2963117E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1C7F49-F577-9844-B765-ADADE6AF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76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A23B9E-4827-6A4E-8683-24193C60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0E09B9-6D1B-E749-8B24-C63B5DA58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1EC433-0EC6-494E-BE31-B0400B0F2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8815A60-CAD6-7C44-B9C3-4A21D0367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89F156-0129-2D41-9C87-EFE21700D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BDE8A2-036B-2048-8A66-A6144539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90FB89-547F-A247-A71F-D8A2A918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126DF8-036D-9141-A0A3-1649CDE7E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41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EB299C-04A2-AE4E-83C8-32EB7D2C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97792D-4846-E740-A5D7-14AB323F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AE83DA-380E-7147-992B-E6139823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FAAB63-AD59-294A-A4F6-F9C5E047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4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02EBA2-F399-E142-A730-B1C591EF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FF44C1-0CB9-2A48-991E-5C3BA4494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93DEB9-F816-4148-ACC8-421549E4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13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4F2E4E-9EC6-5E40-9F42-4D69ACB05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704E61-0ABB-9347-B911-1D408B8D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66BD42-324E-4749-B408-E3F15915D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E3A782-6419-1B45-8A36-CF019DD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4368B3-A438-D347-8DB7-298445E0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708C31-0EAE-0946-B48D-FEAD426B2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AD2977-4C6C-3C40-83C5-FD48FBE1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9AE828-CE3E-334C-A12C-449316D66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0D09D8-C1E8-9E43-8C3F-AC2347BFE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1258DB-B879-B14F-AD95-CAF8E5407C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2FE779-C0C8-F642-BE7C-85C10A28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BC1B45-66C1-B540-9D61-0635A199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30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46F2C2-7A42-9C49-A5DB-39227F392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F97F6C-2B38-A441-9C1C-AD1B152F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6DCBF2-6F51-FB4C-9BD4-BD7B855EC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8452F-5C4F-7D49-92D7-F03273FAFBB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AE588C-5B0E-1646-BCC2-F88867964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3FA19-F6E3-8240-9F50-2F10542C4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0F7-A4BD-804A-8DEC-8B75DE6040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65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/>
                </a:solidFill>
                <a:latin typeface="Raleway" pitchFamily="2" charset="0"/>
              </a:rPr>
              <a:t>Une méthodologie participative associant :</a:t>
            </a:r>
            <a:endParaRPr lang="fr-FR" dirty="0">
              <a:solidFill>
                <a:schemeClr val="accent6"/>
              </a:solidFill>
              <a:latin typeface="Raleway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5599"/>
              </p:ext>
            </p:extLst>
          </p:nvPr>
        </p:nvGraphicFramePr>
        <p:xfrm>
          <a:off x="364211" y="1253331"/>
          <a:ext cx="1149199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308888" y="4891480"/>
            <a:ext cx="2066442" cy="156966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Un référentiel de visite pour les évaluateurs internes croisés </a:t>
            </a:r>
            <a:r>
              <a:rPr lang="fr-FR" sz="1200" dirty="0" smtClean="0">
                <a:solidFill>
                  <a:schemeClr val="bg1"/>
                </a:solidFill>
                <a:latin typeface="Raleway" pitchFamily="2" charset="0"/>
              </a:rPr>
              <a:t>orienté vers le cadre de vie, la sécurité des bâtiments et installations , les droits des usagers , l’organisation du travail des professionnels</a:t>
            </a:r>
            <a:endParaRPr lang="fr-FR" sz="1200" dirty="0">
              <a:latin typeface="Raleway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501898" y="4891480"/>
            <a:ext cx="1495588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Des questionnements évaluatifs </a:t>
            </a:r>
            <a:endParaRPr lang="fr-FR" sz="1200" dirty="0" smtClean="0">
              <a:latin typeface="Raleway" pitchFamily="2" charset="0"/>
            </a:endParaRPr>
          </a:p>
          <a:p>
            <a:pPr algn="ctr"/>
            <a:endParaRPr lang="fr-FR" sz="1200" dirty="0">
              <a:latin typeface="Raleway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24054" y="4845314"/>
            <a:ext cx="1771973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Raleway" pitchFamily="2" charset="0"/>
              </a:rPr>
              <a:t>Un référentiel </a:t>
            </a:r>
            <a:endParaRPr lang="fr-FR" sz="1200" b="1" dirty="0" smtClean="0">
              <a:solidFill>
                <a:schemeClr val="bg1"/>
              </a:solidFill>
              <a:latin typeface="Raleway" pitchFamily="2" charset="0"/>
            </a:endParaRPr>
          </a:p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pour </a:t>
            </a:r>
            <a:r>
              <a:rPr lang="fr-FR" sz="1200" b="1" dirty="0">
                <a:solidFill>
                  <a:schemeClr val="bg1"/>
                </a:solidFill>
                <a:latin typeface="Raleway" pitchFamily="2" charset="0"/>
              </a:rPr>
              <a:t>les groupes d’auto évaluation pour faciliter la réponde aux questionnements évaluatifs </a:t>
            </a:r>
            <a:endParaRPr lang="fr-FR" sz="1200" dirty="0">
              <a:latin typeface="Raleway" pitchFamily="2" charset="0"/>
            </a:endParaRPr>
          </a:p>
          <a:p>
            <a:pPr algn="ctr"/>
            <a:endParaRPr lang="fr-FR" sz="1200" dirty="0">
              <a:latin typeface="Raleway" pitchFamily="2" charset="0"/>
            </a:endParaRPr>
          </a:p>
          <a:p>
            <a:pPr algn="ctr"/>
            <a:endParaRPr lang="fr-FR" sz="1200" dirty="0" smtClean="0">
              <a:latin typeface="Raleway" pitchFamily="2" charset="0"/>
            </a:endParaRPr>
          </a:p>
          <a:p>
            <a:pPr algn="ctr"/>
            <a:endParaRPr lang="fr-FR" sz="1200" dirty="0">
              <a:latin typeface="Raleway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4211" y="4429815"/>
            <a:ext cx="2316996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Raleway" pitchFamily="2" charset="0"/>
              </a:rPr>
              <a:t>Avec un groupe de travail associatif</a:t>
            </a:r>
            <a:endParaRPr lang="fr-FR" sz="1200" dirty="0">
              <a:latin typeface="Raleway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64211" y="5007480"/>
            <a:ext cx="2316996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Raleway" pitchFamily="2" charset="0"/>
              </a:rPr>
              <a:t>Des évaluateurs internes croisés</a:t>
            </a:r>
            <a:endParaRPr lang="fr-FR" sz="1200" dirty="0">
              <a:latin typeface="Raleway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4211" y="5597242"/>
            <a:ext cx="2316996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Raleway" pitchFamily="2" charset="0"/>
              </a:rPr>
              <a:t>Une boite à outils EIC : Guide de l’EIC , guide du directeur, manuel d’utilisation du référentiel </a:t>
            </a:r>
            <a:endParaRPr lang="fr-FR" sz="1200" dirty="0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/>
                </a:solidFill>
                <a:latin typeface="Raleway" pitchFamily="2" charset="0"/>
              </a:rPr>
              <a:t>3 grandes phases dans la démarche:</a:t>
            </a:r>
            <a:endParaRPr lang="fr-FR" dirty="0">
              <a:solidFill>
                <a:schemeClr val="accent6"/>
              </a:solidFill>
              <a:latin typeface="Raleway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178119"/>
              </p:ext>
            </p:extLst>
          </p:nvPr>
        </p:nvGraphicFramePr>
        <p:xfrm>
          <a:off x="364211" y="1253331"/>
          <a:ext cx="1149199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605048" y="4684939"/>
            <a:ext cx="1643714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Une visite de votre établissement le 6 mai 2021 </a:t>
            </a:r>
            <a:r>
              <a:rPr lang="fr-FR" sz="1200" dirty="0" smtClean="0">
                <a:latin typeface="Raleway" pitchFamily="2" charset="0"/>
              </a:rPr>
              <a:t>avec des personnes EIC d’une autre structure et 2 salariés de votre établissement ( rencontres avec des salariés, des usagers, grille DUI )</a:t>
            </a:r>
            <a:endParaRPr lang="fr-FR" sz="1200" dirty="0">
              <a:latin typeface="Raleway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75330" y="4694257"/>
            <a:ext cx="1622156" cy="212365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Un COPIL </a:t>
            </a:r>
            <a:r>
              <a:rPr lang="fr-FR" sz="1200" dirty="0" smtClean="0">
                <a:latin typeface="Raleway" pitchFamily="2" charset="0"/>
              </a:rPr>
              <a:t>dans la foulée de la visite pour échanger sur les questionnements évaluatifs proposés par le groupe visiteur avec en appui un référentiel établissement</a:t>
            </a:r>
          </a:p>
          <a:p>
            <a:pPr algn="ctr"/>
            <a:endParaRPr lang="fr-FR" sz="1200" dirty="0">
              <a:latin typeface="Raleway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24054" y="4695826"/>
            <a:ext cx="1356101" cy="212365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Raleway" pitchFamily="2" charset="0"/>
              </a:rPr>
              <a:t>Des groupes de travail internes </a:t>
            </a:r>
            <a:r>
              <a:rPr lang="fr-FR" sz="1200" dirty="0" smtClean="0">
                <a:latin typeface="Raleway" pitchFamily="2" charset="0"/>
              </a:rPr>
              <a:t>et des réunions de l’équipe d’encadrement</a:t>
            </a:r>
          </a:p>
          <a:p>
            <a:pPr algn="ctr"/>
            <a:r>
              <a:rPr lang="fr-FR" sz="1200" dirty="0" smtClean="0">
                <a:latin typeface="Raleway" pitchFamily="2" charset="0"/>
              </a:rPr>
              <a:t>Un comité de pilotage CQPE de recueil des travaux</a:t>
            </a:r>
          </a:p>
          <a:p>
            <a:pPr algn="ctr"/>
            <a:endParaRPr lang="fr-FR" sz="1200" dirty="0" smtClean="0">
              <a:latin typeface="Raleway" pitchFamily="2" charset="0"/>
            </a:endParaRPr>
          </a:p>
          <a:p>
            <a:pPr algn="ctr"/>
            <a:endParaRPr lang="fr-FR" sz="1200" dirty="0">
              <a:latin typeface="Raleway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24246" y="4468983"/>
            <a:ext cx="1430966" cy="181588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Raleway" pitchFamily="2" charset="0"/>
              </a:rPr>
              <a:t>Des données fournies par l’encadrement : Fiche de synthèse, fiche indicateurs, plan de visite sur site</a:t>
            </a:r>
            <a:endParaRPr lang="fr-FR" sz="1400" dirty="0">
              <a:latin typeface="Raleway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651792" y="4876802"/>
            <a:ext cx="1468152" cy="169277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Raleway" pitchFamily="2" charset="0"/>
              </a:rPr>
              <a:t>Un rapport d’évaluation interne, un plan d’action qualité</a:t>
            </a:r>
            <a:endParaRPr lang="fr-FR" sz="1600" dirty="0" smtClean="0">
              <a:latin typeface="Raleway" pitchFamily="2" charset="0"/>
            </a:endParaRPr>
          </a:p>
          <a:p>
            <a:pPr algn="ctr"/>
            <a:endParaRPr lang="fr-FR" sz="1200" dirty="0" smtClean="0">
              <a:latin typeface="Raleway" pitchFamily="2" charset="0"/>
            </a:endParaRPr>
          </a:p>
          <a:p>
            <a:pPr algn="ctr"/>
            <a:endParaRPr lang="fr-FR" sz="1200" dirty="0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63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RESO">
      <a:dk1>
        <a:srgbClr val="000000"/>
      </a:dk1>
      <a:lt1>
        <a:srgbClr val="FFFFFF"/>
      </a:lt1>
      <a:dk2>
        <a:srgbClr val="005C8B"/>
      </a:dk2>
      <a:lt2>
        <a:srgbClr val="E7E6E6"/>
      </a:lt2>
      <a:accent1>
        <a:srgbClr val="FCE600"/>
      </a:accent1>
      <a:accent2>
        <a:srgbClr val="F3AC00"/>
      </a:accent2>
      <a:accent3>
        <a:srgbClr val="EB670B"/>
      </a:accent3>
      <a:accent4>
        <a:srgbClr val="E24724"/>
      </a:accent4>
      <a:accent5>
        <a:srgbClr val="C94F5D"/>
      </a:accent5>
      <a:accent6>
        <a:srgbClr val="005C8B"/>
      </a:accent6>
      <a:hlink>
        <a:srgbClr val="578571"/>
      </a:hlink>
      <a:folHlink>
        <a:srgbClr val="AEBD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222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Thème Office</vt:lpstr>
      <vt:lpstr>Une méthodologie participative associant :</vt:lpstr>
      <vt:lpstr>3 grandes phases dans la démarche: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Société PARISELLE</dc:creator>
  <cp:lastModifiedBy>CAZANAVE, Eva</cp:lastModifiedBy>
  <cp:revision>65</cp:revision>
  <dcterms:created xsi:type="dcterms:W3CDTF">2020-11-16T15:39:05Z</dcterms:created>
  <dcterms:modified xsi:type="dcterms:W3CDTF">2021-05-27T15:28:47Z</dcterms:modified>
</cp:coreProperties>
</file>